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959888" cy="3258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2" autoAdjust="0"/>
    <p:restoredTop sz="94660"/>
  </p:normalViewPr>
  <p:slideViewPr>
    <p:cSldViewPr snapToGrid="0">
      <p:cViewPr>
        <p:scale>
          <a:sx n="20" d="100"/>
          <a:sy n="20" d="100"/>
        </p:scale>
        <p:origin x="36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32004"/>
            <a:ext cx="18665905" cy="11342758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112182"/>
            <a:ext cx="16469916" cy="7866019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512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68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34597"/>
            <a:ext cx="4735101" cy="2761026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34597"/>
            <a:ext cx="13930804" cy="2761026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585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42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22450"/>
            <a:ext cx="18940403" cy="1355248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803144"/>
            <a:ext cx="18940403" cy="7126930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46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672986"/>
            <a:ext cx="9332952" cy="2067187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672986"/>
            <a:ext cx="9332952" cy="2067187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03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34604"/>
            <a:ext cx="18940403" cy="629734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7986692"/>
            <a:ext cx="9290060" cy="3914154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00846"/>
            <a:ext cx="9290060" cy="1750435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7986692"/>
            <a:ext cx="9335813" cy="3914154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00846"/>
            <a:ext cx="9335813" cy="1750435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03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011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84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72018"/>
            <a:ext cx="7082635" cy="7602061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690961"/>
            <a:ext cx="11117193" cy="23153104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774079"/>
            <a:ext cx="7082635" cy="18107690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59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72018"/>
            <a:ext cx="7082635" cy="7602061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690961"/>
            <a:ext cx="11117193" cy="23153104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774079"/>
            <a:ext cx="7082635" cy="18107690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109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34604"/>
            <a:ext cx="18940403" cy="6297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672986"/>
            <a:ext cx="18940403" cy="20671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197084"/>
            <a:ext cx="4940975" cy="1734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AEC65-9ED9-4BEE-A3C6-BFA25C35A278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197084"/>
            <a:ext cx="7411462" cy="1734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197084"/>
            <a:ext cx="4940975" cy="1734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45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6023" rtl="0" eaLnBrk="1" latinLnBrk="1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1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1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1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1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1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1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1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1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1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1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1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1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1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1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1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1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1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1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ak5966@wku.ac.kr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그림 31" descr="곡선 파란색 배경 - 디자인의 HD 벽지시사 | 10wallpaper.com">
            <a:extLst>
              <a:ext uri="{FF2B5EF4-FFF2-40B4-BE49-F238E27FC236}">
                <a16:creationId xmlns:a16="http://schemas.microsoft.com/office/drawing/2014/main" id="{9B184E42-95B4-46E2-A551-B8B53953B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r="2138" b="48955"/>
          <a:stretch>
            <a:fillRect/>
          </a:stretch>
        </p:blipFill>
        <p:spPr bwMode="auto">
          <a:xfrm>
            <a:off x="177782" y="8870"/>
            <a:ext cx="21615418" cy="5877580"/>
          </a:xfrm>
          <a:custGeom>
            <a:avLst/>
            <a:gdLst>
              <a:gd name="connsiteX0" fmla="*/ 0 w 6564700"/>
              <a:gd name="connsiteY0" fmla="*/ 0 h 2187909"/>
              <a:gd name="connsiteX1" fmla="*/ 6564700 w 6564700"/>
              <a:gd name="connsiteY1" fmla="*/ 0 h 2187909"/>
              <a:gd name="connsiteX2" fmla="*/ 6564700 w 6564700"/>
              <a:gd name="connsiteY2" fmla="*/ 1823259 h 2187909"/>
              <a:gd name="connsiteX3" fmla="*/ 6556827 w 6564700"/>
              <a:gd name="connsiteY3" fmla="*/ 1896741 h 2187909"/>
              <a:gd name="connsiteX4" fmla="*/ 6177101 w 6564700"/>
              <a:gd name="connsiteY4" fmla="*/ 2187909 h 2187909"/>
              <a:gd name="connsiteX5" fmla="*/ 387600 w 6564700"/>
              <a:gd name="connsiteY5" fmla="*/ 2187909 h 2187909"/>
              <a:gd name="connsiteX6" fmla="*/ 0 w 6564700"/>
              <a:gd name="connsiteY6" fmla="*/ 1823250 h 218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64700" h="2187909">
                <a:moveTo>
                  <a:pt x="0" y="0"/>
                </a:moveTo>
                <a:lnTo>
                  <a:pt x="6564700" y="0"/>
                </a:lnTo>
                <a:lnTo>
                  <a:pt x="6564700" y="1823259"/>
                </a:lnTo>
                <a:lnTo>
                  <a:pt x="6556827" y="1896741"/>
                </a:lnTo>
                <a:cubicBezTo>
                  <a:pt x="6520685" y="2062911"/>
                  <a:pt x="6364409" y="2187909"/>
                  <a:pt x="6177101" y="2187909"/>
                </a:cubicBezTo>
                <a:lnTo>
                  <a:pt x="387600" y="2187909"/>
                </a:lnTo>
                <a:cubicBezTo>
                  <a:pt x="173535" y="2187909"/>
                  <a:pt x="0" y="2024645"/>
                  <a:pt x="0" y="182325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20886F-3D61-4C8B-B72C-1B9000071C3E}"/>
              </a:ext>
            </a:extLst>
          </p:cNvPr>
          <p:cNvSpPr txBox="1"/>
          <p:nvPr/>
        </p:nvSpPr>
        <p:spPr>
          <a:xfrm>
            <a:off x="177782" y="367190"/>
            <a:ext cx="216043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500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</a:t>
            </a:r>
            <a:r>
              <a:rPr lang="ko-KR" altLang="en-US" sz="11500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전자인의 날 경진대회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5D58BF-B6C0-424B-9518-36AEA3513481}"/>
              </a:ext>
            </a:extLst>
          </p:cNvPr>
          <p:cNvSpPr txBox="1"/>
          <p:nvPr/>
        </p:nvSpPr>
        <p:spPr>
          <a:xfrm>
            <a:off x="2696810" y="2711067"/>
            <a:ext cx="79448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b="1" dirty="0" err="1">
                <a:solidFill>
                  <a:srgbClr val="FFC000"/>
                </a:solidFill>
              </a:rPr>
              <a:t>작품명</a:t>
            </a:r>
            <a:r>
              <a:rPr lang="ko-KR" altLang="en-US" sz="5400" b="1" dirty="0">
                <a:solidFill>
                  <a:srgbClr val="FFC000"/>
                </a:solidFill>
              </a:rPr>
              <a:t> </a:t>
            </a:r>
            <a:r>
              <a:rPr lang="en-US" altLang="ko-KR" sz="5400" b="1" dirty="0">
                <a:solidFill>
                  <a:srgbClr val="FFC000"/>
                </a:solidFill>
              </a:rPr>
              <a:t>:</a:t>
            </a:r>
            <a:r>
              <a:rPr lang="en-US" altLang="ko-KR" sz="54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5400" b="1" dirty="0">
                <a:solidFill>
                  <a:schemeClr val="bg1"/>
                </a:solidFill>
                <a:latin typeface="+mn-ea"/>
              </a:rPr>
              <a:t>도전하는</a:t>
            </a:r>
            <a:r>
              <a:rPr lang="en-US" altLang="ko-KR" sz="54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5400" b="1" dirty="0">
                <a:solidFill>
                  <a:schemeClr val="bg1"/>
                </a:solidFill>
                <a:latin typeface="+mn-ea"/>
              </a:rPr>
              <a:t>전자인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B5F4DD-7AE4-453B-8363-EC7895FDC6A8}"/>
              </a:ext>
            </a:extLst>
          </p:cNvPr>
          <p:cNvSpPr txBox="1"/>
          <p:nvPr/>
        </p:nvSpPr>
        <p:spPr>
          <a:xfrm>
            <a:off x="2696810" y="3728635"/>
            <a:ext cx="5630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b="1" dirty="0">
                <a:solidFill>
                  <a:srgbClr val="FFC000"/>
                </a:solidFill>
              </a:rPr>
              <a:t>팀    명 </a:t>
            </a:r>
            <a:r>
              <a:rPr lang="en-US" altLang="ko-KR" sz="5400" b="1" dirty="0">
                <a:solidFill>
                  <a:srgbClr val="FFC000"/>
                </a:solidFill>
              </a:rPr>
              <a:t>: </a:t>
            </a:r>
            <a:r>
              <a:rPr lang="ko-KR" altLang="en-US" sz="5400" b="1" dirty="0">
                <a:solidFill>
                  <a:schemeClr val="bg1"/>
                </a:solidFill>
              </a:rPr>
              <a:t>우리는 팀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D7C6B3-9C70-42E7-8A01-7850CD40E3EC}"/>
              </a:ext>
            </a:extLst>
          </p:cNvPr>
          <p:cNvSpPr txBox="1"/>
          <p:nvPr/>
        </p:nvSpPr>
        <p:spPr>
          <a:xfrm>
            <a:off x="2696810" y="4746203"/>
            <a:ext cx="8220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b="1" dirty="0">
                <a:solidFill>
                  <a:srgbClr val="FFC000"/>
                </a:solidFill>
              </a:rPr>
              <a:t>팀    원 </a:t>
            </a:r>
            <a:r>
              <a:rPr lang="en-US" altLang="ko-KR" sz="5400" b="1" dirty="0">
                <a:solidFill>
                  <a:srgbClr val="FFC000"/>
                </a:solidFill>
              </a:rPr>
              <a:t>: </a:t>
            </a:r>
            <a:r>
              <a:rPr lang="ko-KR" altLang="en-US" sz="5400" b="1" dirty="0">
                <a:solidFill>
                  <a:schemeClr val="bg1"/>
                </a:solidFill>
              </a:rPr>
              <a:t>홍길동</a:t>
            </a:r>
            <a:r>
              <a:rPr lang="en-US" altLang="ko-KR" sz="5400" b="1" dirty="0">
                <a:solidFill>
                  <a:schemeClr val="bg1"/>
                </a:solidFill>
              </a:rPr>
              <a:t>, </a:t>
            </a:r>
            <a:r>
              <a:rPr lang="ko-KR" altLang="en-US" sz="5400" b="1" dirty="0">
                <a:solidFill>
                  <a:schemeClr val="bg1"/>
                </a:solidFill>
              </a:rPr>
              <a:t>전자인</a:t>
            </a:r>
            <a:r>
              <a:rPr lang="en-US" altLang="ko-KR" sz="5400" b="1" dirty="0">
                <a:solidFill>
                  <a:schemeClr val="bg1"/>
                </a:solidFill>
              </a:rPr>
              <a:t> </a:t>
            </a:r>
            <a:r>
              <a:rPr lang="ko-KR" altLang="en-US" sz="5400" b="1" dirty="0">
                <a:solidFill>
                  <a:schemeClr val="bg1"/>
                </a:solidFill>
              </a:rPr>
              <a:t>등</a:t>
            </a:r>
            <a:endParaRPr lang="ko-KR" altLang="en-US" sz="5400" b="1" dirty="0">
              <a:solidFill>
                <a:srgbClr val="FFC000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40A3499-146F-47D9-A5A3-22F73E6F761E}"/>
              </a:ext>
            </a:extLst>
          </p:cNvPr>
          <p:cNvSpPr/>
          <p:nvPr/>
        </p:nvSpPr>
        <p:spPr>
          <a:xfrm>
            <a:off x="672363" y="6638952"/>
            <a:ext cx="216000" cy="77551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>
              <a:latin typeface="+mn-ea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AD2A1D-DCE7-4B1D-B060-BBAF64BB86DE}"/>
              </a:ext>
            </a:extLst>
          </p:cNvPr>
          <p:cNvSpPr txBox="1"/>
          <p:nvPr/>
        </p:nvSpPr>
        <p:spPr>
          <a:xfrm>
            <a:off x="911706" y="6472710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b="1" dirty="0">
                <a:solidFill>
                  <a:srgbClr val="002060"/>
                </a:solidFill>
                <a:latin typeface="+mn-ea"/>
              </a:rPr>
              <a:t>개발동기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80A311-AAC4-4AE7-BD76-385AD153F031}"/>
              </a:ext>
            </a:extLst>
          </p:cNvPr>
          <p:cNvSpPr txBox="1"/>
          <p:nvPr/>
        </p:nvSpPr>
        <p:spPr>
          <a:xfrm>
            <a:off x="1119558" y="7942882"/>
            <a:ext cx="207383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ko-KR" sz="4800" dirty="0">
                <a:latin typeface="+mn-ea"/>
              </a:rPr>
              <a:t> </a:t>
            </a:r>
            <a:r>
              <a:rPr lang="ko-KR" altLang="en-US" sz="4800" dirty="0">
                <a:latin typeface="+mn-ea"/>
              </a:rPr>
              <a:t>학과에서 진행하는  </a:t>
            </a:r>
            <a:r>
              <a:rPr lang="en-US" altLang="ko-KR" sz="4800" dirty="0">
                <a:latin typeface="+mn-ea"/>
              </a:rPr>
              <a:t>(</a:t>
            </a:r>
            <a:r>
              <a:rPr lang="ko-KR" altLang="en-US" sz="4800" dirty="0">
                <a:latin typeface="+mn-ea"/>
              </a:rPr>
              <a:t>폰트</a:t>
            </a:r>
            <a:r>
              <a:rPr lang="en-US" altLang="ko-KR" sz="4800" dirty="0">
                <a:latin typeface="+mn-ea"/>
              </a:rPr>
              <a:t>: </a:t>
            </a:r>
            <a:r>
              <a:rPr lang="ko-KR" altLang="en-US" sz="4800" dirty="0">
                <a:latin typeface="+mn-ea"/>
              </a:rPr>
              <a:t>맑은 고딕</a:t>
            </a:r>
            <a:r>
              <a:rPr lang="en-US" altLang="ko-KR" sz="4800" dirty="0">
                <a:latin typeface="+mn-ea"/>
              </a:rPr>
              <a:t>, </a:t>
            </a:r>
            <a:r>
              <a:rPr lang="ko-KR" altLang="en-US" sz="4800" dirty="0">
                <a:latin typeface="+mn-ea"/>
              </a:rPr>
              <a:t>내용에 따라 글자 크기 변경 가능</a:t>
            </a:r>
            <a:r>
              <a:rPr lang="en-US" altLang="ko-KR" sz="4800" dirty="0">
                <a:latin typeface="+mn-ea"/>
              </a:rPr>
              <a:t>)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ko-KR" sz="4800" dirty="0">
                <a:latin typeface="+mn-ea"/>
              </a:rPr>
              <a:t> </a:t>
            </a:r>
            <a:r>
              <a:rPr lang="ko-KR" altLang="en-US" sz="4800" dirty="0" err="1">
                <a:latin typeface="+mn-ea"/>
              </a:rPr>
              <a:t>ㅇㅇㅇ</a:t>
            </a:r>
            <a:r>
              <a:rPr lang="ko-KR" altLang="en-US" sz="4800" dirty="0">
                <a:latin typeface="+mn-ea"/>
              </a:rPr>
              <a:t> 관련 이미지 삽입 등 자유롭게</a:t>
            </a:r>
          </a:p>
        </p:txBody>
      </p:sp>
      <p:pic>
        <p:nvPicPr>
          <p:cNvPr id="48" name="Picture 10" descr="ê´ë ¨ ì´ë¯¸ì§">
            <a:extLst>
              <a:ext uri="{FF2B5EF4-FFF2-40B4-BE49-F238E27FC236}">
                <a16:creationId xmlns:a16="http://schemas.microsoft.com/office/drawing/2014/main" id="{C75EDDA1-6139-4D15-BC80-7CCB77795C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6" b="59354"/>
          <a:stretch/>
        </p:blipFill>
        <p:spPr bwMode="auto">
          <a:xfrm>
            <a:off x="177782" y="31007320"/>
            <a:ext cx="5292829" cy="120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56173193-E3C3-41FB-B97E-7F41AA43ACAD}"/>
              </a:ext>
            </a:extLst>
          </p:cNvPr>
          <p:cNvSpPr/>
          <p:nvPr/>
        </p:nvSpPr>
        <p:spPr>
          <a:xfrm>
            <a:off x="672363" y="12812334"/>
            <a:ext cx="216000" cy="77551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>
              <a:latin typeface="+mn-e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6C8430-53C2-4164-8EFE-5603078A3955}"/>
              </a:ext>
            </a:extLst>
          </p:cNvPr>
          <p:cNvSpPr txBox="1"/>
          <p:nvPr/>
        </p:nvSpPr>
        <p:spPr>
          <a:xfrm>
            <a:off x="911706" y="12646092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b="1" dirty="0">
                <a:solidFill>
                  <a:srgbClr val="002060"/>
                </a:solidFill>
                <a:latin typeface="+mn-ea"/>
              </a:rPr>
              <a:t>작품소개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3554C5-30C0-4B19-BA40-4C338AE12FC3}"/>
              </a:ext>
            </a:extLst>
          </p:cNvPr>
          <p:cNvSpPr txBox="1"/>
          <p:nvPr/>
        </p:nvSpPr>
        <p:spPr>
          <a:xfrm>
            <a:off x="1119558" y="14116264"/>
            <a:ext cx="152945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ko-KR" sz="4800" dirty="0">
                <a:latin typeface="+mn-ea"/>
              </a:rPr>
              <a:t> </a:t>
            </a:r>
            <a:r>
              <a:rPr lang="ko-KR" altLang="en-US" sz="4800" dirty="0">
                <a:latin typeface="+mn-ea"/>
              </a:rPr>
              <a:t>작품내용 및 관련 이미지</a:t>
            </a:r>
            <a:r>
              <a:rPr lang="en-US" altLang="ko-KR" sz="4800" dirty="0">
                <a:latin typeface="+mn-ea"/>
              </a:rPr>
              <a:t>, </a:t>
            </a:r>
            <a:r>
              <a:rPr lang="ko-KR" altLang="en-US" sz="4800" dirty="0">
                <a:latin typeface="+mn-ea"/>
              </a:rPr>
              <a:t>최종 결과물 사진 등</a:t>
            </a:r>
            <a:endParaRPr lang="en-US" altLang="ko-KR" sz="4800" dirty="0">
              <a:latin typeface="+mn-ea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ko-KR" sz="4800" dirty="0">
                <a:latin typeface="+mn-ea"/>
              </a:rPr>
              <a:t> </a:t>
            </a:r>
            <a:r>
              <a:rPr lang="ko-KR" altLang="en-US" sz="4800" dirty="0" err="1">
                <a:latin typeface="+mn-ea"/>
              </a:rPr>
              <a:t>ㅇㅇㅇ</a:t>
            </a:r>
            <a:r>
              <a:rPr lang="ko-KR" altLang="en-US" sz="4800" dirty="0">
                <a:latin typeface="+mn-ea"/>
              </a:rPr>
              <a:t> 자유롭게 </a:t>
            </a:r>
            <a:r>
              <a:rPr lang="en-US" altLang="ko-KR" sz="4800" dirty="0">
                <a:latin typeface="+mn-ea"/>
              </a:rPr>
              <a:t>(</a:t>
            </a:r>
            <a:r>
              <a:rPr lang="ko-KR" altLang="en-US" sz="4800" dirty="0">
                <a:latin typeface="+mn-ea"/>
              </a:rPr>
              <a:t>내용에 따라 글자 크기 변경 가능</a:t>
            </a:r>
            <a:r>
              <a:rPr lang="en-US" altLang="ko-KR" sz="4800" dirty="0">
                <a:latin typeface="+mn-ea"/>
              </a:rPr>
              <a:t>)</a:t>
            </a:r>
            <a:endParaRPr lang="ko-KR" altLang="en-US" sz="4800" dirty="0">
              <a:latin typeface="+mn-ea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2226AB2A-D3A5-4DC1-B247-D38B94BBD2FC}"/>
              </a:ext>
            </a:extLst>
          </p:cNvPr>
          <p:cNvSpPr/>
          <p:nvPr/>
        </p:nvSpPr>
        <p:spPr>
          <a:xfrm>
            <a:off x="672363" y="24754898"/>
            <a:ext cx="216000" cy="77551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6C6980-6BC4-4757-87AA-01DBEDC5DA60}"/>
              </a:ext>
            </a:extLst>
          </p:cNvPr>
          <p:cNvSpPr txBox="1"/>
          <p:nvPr/>
        </p:nvSpPr>
        <p:spPr>
          <a:xfrm>
            <a:off x="911706" y="24588656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b="1" dirty="0">
                <a:solidFill>
                  <a:srgbClr val="002060"/>
                </a:solidFill>
                <a:latin typeface="+mn-ea"/>
              </a:rPr>
              <a:t>기대효과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5A5DAB-6F99-4585-BE1A-8D0ADA68E386}"/>
              </a:ext>
            </a:extLst>
          </p:cNvPr>
          <p:cNvSpPr txBox="1"/>
          <p:nvPr/>
        </p:nvSpPr>
        <p:spPr>
          <a:xfrm>
            <a:off x="1119558" y="26058828"/>
            <a:ext cx="146790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altLang="ko-KR" sz="4800" dirty="0">
                <a:latin typeface="+mn-ea"/>
              </a:rPr>
              <a:t> </a:t>
            </a:r>
            <a:r>
              <a:rPr lang="ko-KR" altLang="en-US" sz="4800" dirty="0">
                <a:latin typeface="+mn-ea"/>
              </a:rPr>
              <a:t>기대하는 효과 </a:t>
            </a:r>
            <a:r>
              <a:rPr lang="en-US" altLang="ko-KR" sz="4800" dirty="0">
                <a:latin typeface="+mn-ea"/>
              </a:rPr>
              <a:t>(</a:t>
            </a:r>
            <a:r>
              <a:rPr lang="ko-KR" altLang="en-US" sz="4800" dirty="0">
                <a:latin typeface="+mn-ea"/>
              </a:rPr>
              <a:t>내용에 따라 글자 크기 변경 가능</a:t>
            </a:r>
            <a:r>
              <a:rPr lang="en-US" altLang="ko-KR" sz="4800" dirty="0">
                <a:latin typeface="+mn-ea"/>
              </a:rPr>
              <a:t>)</a:t>
            </a:r>
            <a:endParaRPr lang="ko-KR" altLang="en-US" sz="4800" dirty="0">
              <a:latin typeface="+mn-ea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9F604CA-999D-48A4-8D07-F1C6633EBA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05450" y="31007320"/>
            <a:ext cx="4712236" cy="1368485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102F5A9A-A81D-4A8C-BF35-02071543E2FB}"/>
              </a:ext>
            </a:extLst>
          </p:cNvPr>
          <p:cNvSpPr/>
          <p:nvPr/>
        </p:nvSpPr>
        <p:spPr>
          <a:xfrm>
            <a:off x="672363" y="17509378"/>
            <a:ext cx="20388915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>
              <a:buAutoNum type="arabicParenBoth"/>
            </a:pPr>
            <a:r>
              <a:rPr lang="ko-KR" altLang="en-US" sz="6000" b="1" dirty="0">
                <a:solidFill>
                  <a:srgbClr val="FF0000"/>
                </a:solidFill>
                <a:latin typeface="+mn-ea"/>
              </a:rPr>
              <a:t> 수요일까지 학과사무실로 제출</a:t>
            </a:r>
            <a:r>
              <a:rPr lang="en-US" altLang="ko-KR" sz="6000" b="1" dirty="0">
                <a:solidFill>
                  <a:srgbClr val="FF0000"/>
                </a:solidFill>
                <a:latin typeface="+mn-ea"/>
              </a:rPr>
              <a:t>( </a:t>
            </a:r>
            <a:r>
              <a:rPr lang="en-US" altLang="ko-KR" sz="6000" b="1" dirty="0">
                <a:solidFill>
                  <a:srgbClr val="FF0000"/>
                </a:solidFill>
                <a:latin typeface="+mn-ea"/>
                <a:hlinkClick r:id="rId5"/>
              </a:rPr>
              <a:t>hak5966@wku.ac.kr</a:t>
            </a:r>
            <a:r>
              <a:rPr lang="en-US" altLang="ko-KR" sz="6000" b="1" dirty="0">
                <a:solidFill>
                  <a:srgbClr val="FF0000"/>
                </a:solidFill>
                <a:latin typeface="+mn-ea"/>
              </a:rPr>
              <a:t> )</a:t>
            </a:r>
          </a:p>
          <a:p>
            <a:pPr marL="914400" indent="-914400">
              <a:buAutoNum type="arabicParenBoth"/>
            </a:pPr>
            <a:r>
              <a:rPr lang="ko-KR" altLang="en-US" sz="6000" b="1" dirty="0">
                <a:solidFill>
                  <a:srgbClr val="FF0000"/>
                </a:solidFill>
                <a:latin typeface="+mn-ea"/>
              </a:rPr>
              <a:t> 본 양식의 크기</a:t>
            </a:r>
            <a:r>
              <a:rPr lang="en-US" altLang="ko-KR" sz="6000" b="1" dirty="0">
                <a:solidFill>
                  <a:srgbClr val="FF0000"/>
                </a:solidFill>
                <a:latin typeface="+mn-ea"/>
              </a:rPr>
              <a:t>(61cm x 90.5cm)</a:t>
            </a:r>
            <a:r>
              <a:rPr lang="ko-KR" altLang="en-US" sz="6000" b="1" dirty="0">
                <a:solidFill>
                  <a:srgbClr val="FF0000"/>
                </a:solidFill>
                <a:latin typeface="+mn-ea"/>
              </a:rPr>
              <a:t>를 바꾸지 말아주세요</a:t>
            </a:r>
            <a:r>
              <a:rPr lang="en-US" altLang="ko-KR" sz="6000" b="1" dirty="0">
                <a:solidFill>
                  <a:srgbClr val="FF0000"/>
                </a:solidFill>
                <a:latin typeface="+mn-ea"/>
              </a:rPr>
              <a:t>.</a:t>
            </a:r>
          </a:p>
          <a:p>
            <a:pPr marL="914400" indent="-914400">
              <a:buAutoNum type="arabicParenBoth"/>
            </a:pPr>
            <a:r>
              <a:rPr lang="ko-KR" altLang="en-US" sz="6000" b="1" dirty="0">
                <a:solidFill>
                  <a:srgbClr val="FF0000"/>
                </a:solidFill>
                <a:latin typeface="+mn-ea"/>
              </a:rPr>
              <a:t> 제출 파일은 출력하여 행사 당일 폼보드와 함께 제공</a:t>
            </a:r>
            <a:endParaRPr lang="en-US" altLang="ko-KR" sz="6000" b="1" dirty="0">
              <a:solidFill>
                <a:srgbClr val="FF0000"/>
              </a:solidFill>
              <a:latin typeface="+mn-ea"/>
            </a:endParaRPr>
          </a:p>
          <a:p>
            <a:pPr marL="914400" indent="-914400">
              <a:buAutoNum type="arabicParenBoth"/>
            </a:pPr>
            <a:r>
              <a:rPr lang="en-US" altLang="ko-KR" sz="6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sz="6000" b="1" dirty="0">
                <a:solidFill>
                  <a:srgbClr val="FF0000"/>
                </a:solidFill>
                <a:latin typeface="+mn-ea"/>
              </a:rPr>
              <a:t>폼보드의 종이를 떼면 출력하여 배포한 파일 접착 가능</a:t>
            </a:r>
            <a:endParaRPr lang="ko-KR" altLang="en-US" sz="60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75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123</Words>
  <Application>Microsoft Office PowerPoint</Application>
  <PresentationFormat>사용자 지정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맑은 고딕</vt:lpstr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 </cp:lastModifiedBy>
  <cp:revision>10</cp:revision>
  <dcterms:created xsi:type="dcterms:W3CDTF">2022-11-11T03:14:35Z</dcterms:created>
  <dcterms:modified xsi:type="dcterms:W3CDTF">2023-11-09T13:14:04Z</dcterms:modified>
</cp:coreProperties>
</file>