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55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46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001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7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01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42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57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13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69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214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89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AEC65-9ED9-4BEE-A3C6-BFA25C35A278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DE90E-B2FB-4C28-9AA9-271F58D09F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그림 31" descr="곡선 파란색 배경 - 디자인의 HD 벽지시사 | 10wallpaper.com">
            <a:extLst>
              <a:ext uri="{FF2B5EF4-FFF2-40B4-BE49-F238E27FC236}">
                <a16:creationId xmlns:a16="http://schemas.microsoft.com/office/drawing/2014/main" id="{9B184E42-95B4-46E2-A551-B8B53953B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r="2138" b="48955"/>
          <a:stretch>
            <a:fillRect/>
          </a:stretch>
        </p:blipFill>
        <p:spPr bwMode="auto">
          <a:xfrm>
            <a:off x="146650" y="0"/>
            <a:ext cx="6564700" cy="2187909"/>
          </a:xfrm>
          <a:custGeom>
            <a:avLst/>
            <a:gdLst>
              <a:gd name="connsiteX0" fmla="*/ 0 w 6564700"/>
              <a:gd name="connsiteY0" fmla="*/ 0 h 2187909"/>
              <a:gd name="connsiteX1" fmla="*/ 6564700 w 6564700"/>
              <a:gd name="connsiteY1" fmla="*/ 0 h 2187909"/>
              <a:gd name="connsiteX2" fmla="*/ 6564700 w 6564700"/>
              <a:gd name="connsiteY2" fmla="*/ 1823259 h 2187909"/>
              <a:gd name="connsiteX3" fmla="*/ 6556827 w 6564700"/>
              <a:gd name="connsiteY3" fmla="*/ 1896741 h 2187909"/>
              <a:gd name="connsiteX4" fmla="*/ 6177101 w 6564700"/>
              <a:gd name="connsiteY4" fmla="*/ 2187909 h 2187909"/>
              <a:gd name="connsiteX5" fmla="*/ 387600 w 6564700"/>
              <a:gd name="connsiteY5" fmla="*/ 2187909 h 2187909"/>
              <a:gd name="connsiteX6" fmla="*/ 0 w 6564700"/>
              <a:gd name="connsiteY6" fmla="*/ 1823250 h 218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64700" h="2187909">
                <a:moveTo>
                  <a:pt x="0" y="0"/>
                </a:moveTo>
                <a:lnTo>
                  <a:pt x="6564700" y="0"/>
                </a:lnTo>
                <a:lnTo>
                  <a:pt x="6564700" y="1823259"/>
                </a:lnTo>
                <a:lnTo>
                  <a:pt x="6556827" y="1896741"/>
                </a:lnTo>
                <a:cubicBezTo>
                  <a:pt x="6520685" y="2062911"/>
                  <a:pt x="6364409" y="2187909"/>
                  <a:pt x="6177101" y="2187909"/>
                </a:cubicBezTo>
                <a:lnTo>
                  <a:pt x="387600" y="2187909"/>
                </a:lnTo>
                <a:cubicBezTo>
                  <a:pt x="173535" y="2187909"/>
                  <a:pt x="0" y="2024645"/>
                  <a:pt x="0" y="182325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그룹 14">
            <a:extLst>
              <a:ext uri="{FF2B5EF4-FFF2-40B4-BE49-F238E27FC236}">
                <a16:creationId xmlns:a16="http://schemas.microsoft.com/office/drawing/2014/main" id="{1FC23FC9-3435-4CC7-A51A-FA43EE6C1621}"/>
              </a:ext>
            </a:extLst>
          </p:cNvPr>
          <p:cNvGrpSpPr/>
          <p:nvPr/>
        </p:nvGrpSpPr>
        <p:grpSpPr>
          <a:xfrm>
            <a:off x="4660150" y="9344378"/>
            <a:ext cx="2145951" cy="480174"/>
            <a:chOff x="10159665" y="6266582"/>
            <a:chExt cx="2145951" cy="480174"/>
          </a:xfrm>
        </p:grpSpPr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3F28F5F3-7A1B-4F1E-8C5B-3DFCB0B5F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22134" t="16968" r="20752" b="10151"/>
            <a:stretch>
              <a:fillRect/>
            </a:stretch>
          </p:blipFill>
          <p:spPr>
            <a:xfrm>
              <a:off x="10159665" y="6266582"/>
              <a:ext cx="480176" cy="480174"/>
            </a:xfrm>
            <a:custGeom>
              <a:avLst/>
              <a:gdLst>
                <a:gd name="connsiteX0" fmla="*/ 2237171 w 4474342"/>
                <a:gd name="connsiteY0" fmla="*/ 0 h 4474342"/>
                <a:gd name="connsiteX1" fmla="*/ 4474342 w 4474342"/>
                <a:gd name="connsiteY1" fmla="*/ 2237171 h 4474342"/>
                <a:gd name="connsiteX2" fmla="*/ 2237171 w 4474342"/>
                <a:gd name="connsiteY2" fmla="*/ 4474342 h 4474342"/>
                <a:gd name="connsiteX3" fmla="*/ 0 w 4474342"/>
                <a:gd name="connsiteY3" fmla="*/ 2237171 h 4474342"/>
                <a:gd name="connsiteX4" fmla="*/ 2237171 w 4474342"/>
                <a:gd name="connsiteY4" fmla="*/ 0 h 447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4342" h="4474342">
                  <a:moveTo>
                    <a:pt x="2237171" y="0"/>
                  </a:moveTo>
                  <a:cubicBezTo>
                    <a:pt x="3472726" y="0"/>
                    <a:pt x="4474342" y="1001616"/>
                    <a:pt x="4474342" y="2237171"/>
                  </a:cubicBezTo>
                  <a:cubicBezTo>
                    <a:pt x="4474342" y="3472726"/>
                    <a:pt x="3472726" y="4474342"/>
                    <a:pt x="2237171" y="4474342"/>
                  </a:cubicBezTo>
                  <a:cubicBezTo>
                    <a:pt x="1001616" y="4474342"/>
                    <a:pt x="0" y="3472726"/>
                    <a:pt x="0" y="2237171"/>
                  </a:cubicBezTo>
                  <a:cubicBezTo>
                    <a:pt x="0" y="1001616"/>
                    <a:pt x="1001616" y="0"/>
                    <a:pt x="2237171" y="0"/>
                  </a:cubicBezTo>
                  <a:close/>
                </a:path>
              </a:pathLst>
            </a:cu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D56C9FE-E86B-4A80-9A9F-FB9DFA2A65F5}"/>
                </a:ext>
              </a:extLst>
            </p:cNvPr>
            <p:cNvSpPr txBox="1"/>
            <p:nvPr/>
          </p:nvSpPr>
          <p:spPr>
            <a:xfrm>
              <a:off x="10582067" y="6275836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b="1" dirty="0">
                  <a:latin typeface="+mn-ea"/>
                  <a:cs typeface="Tahoma" panose="020B0604030504040204" pitchFamily="34" charset="0"/>
                </a:rPr>
                <a:t>전자공학과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C20886F-3D61-4C8B-B72C-1B9000071C3E}"/>
              </a:ext>
            </a:extLst>
          </p:cNvPr>
          <p:cNvSpPr txBox="1"/>
          <p:nvPr/>
        </p:nvSpPr>
        <p:spPr>
          <a:xfrm>
            <a:off x="171537" y="200464"/>
            <a:ext cx="6514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2022</a:t>
            </a:r>
            <a:r>
              <a:rPr lang="ko-KR" altLang="en-US" sz="4000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전자인의 날 전시회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5D58BF-B6C0-424B-9518-36AEA3513481}"/>
              </a:ext>
            </a:extLst>
          </p:cNvPr>
          <p:cNvSpPr txBox="1"/>
          <p:nvPr/>
        </p:nvSpPr>
        <p:spPr>
          <a:xfrm>
            <a:off x="291465" y="1178797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>
                <a:solidFill>
                  <a:srgbClr val="FFC000"/>
                </a:solidFill>
              </a:rPr>
              <a:t>작품명</a:t>
            </a:r>
            <a:r>
              <a:rPr lang="ko-KR" altLang="en-US" b="1" dirty="0">
                <a:solidFill>
                  <a:srgbClr val="FFC000"/>
                </a:solidFill>
              </a:rPr>
              <a:t> </a:t>
            </a:r>
            <a:r>
              <a:rPr lang="en-US" altLang="ko-KR" b="1" dirty="0">
                <a:solidFill>
                  <a:srgbClr val="FFC000"/>
                </a:solidFill>
              </a:rPr>
              <a:t>: </a:t>
            </a:r>
            <a:r>
              <a:rPr lang="ko-KR" altLang="en-US" b="1" dirty="0">
                <a:solidFill>
                  <a:schemeClr val="bg1"/>
                </a:solidFill>
              </a:rPr>
              <a:t>원광대학교작품</a:t>
            </a:r>
            <a:endParaRPr lang="ko-KR" altLang="en-US" b="1" dirty="0">
              <a:solidFill>
                <a:srgbClr val="FFC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9B5F4DD-7AE4-453B-8363-EC7895FDC6A8}"/>
              </a:ext>
            </a:extLst>
          </p:cNvPr>
          <p:cNvSpPr txBox="1"/>
          <p:nvPr/>
        </p:nvSpPr>
        <p:spPr>
          <a:xfrm>
            <a:off x="3797830" y="1178797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C000"/>
                </a:solidFill>
              </a:rPr>
              <a:t>팀    명 </a:t>
            </a:r>
            <a:r>
              <a:rPr lang="en-US" altLang="ko-KR" b="1" dirty="0">
                <a:solidFill>
                  <a:srgbClr val="FFC000"/>
                </a:solidFill>
              </a:rPr>
              <a:t>: </a:t>
            </a:r>
            <a:r>
              <a:rPr lang="ko-KR" altLang="en-US" b="1" dirty="0">
                <a:solidFill>
                  <a:schemeClr val="bg1"/>
                </a:solidFill>
              </a:rPr>
              <a:t>전자인의 날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D7C6B3-9C70-42E7-8A01-7850CD40E3EC}"/>
              </a:ext>
            </a:extLst>
          </p:cNvPr>
          <p:cNvSpPr txBox="1"/>
          <p:nvPr/>
        </p:nvSpPr>
        <p:spPr>
          <a:xfrm>
            <a:off x="291465" y="1633910"/>
            <a:ext cx="320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C000"/>
                </a:solidFill>
              </a:rPr>
              <a:t>팀    원 </a:t>
            </a:r>
            <a:r>
              <a:rPr lang="en-US" altLang="ko-KR" b="1" dirty="0">
                <a:solidFill>
                  <a:srgbClr val="FFC000"/>
                </a:solidFill>
              </a:rPr>
              <a:t>: </a:t>
            </a:r>
            <a:r>
              <a:rPr lang="ko-KR" altLang="en-US" b="1" dirty="0">
                <a:solidFill>
                  <a:schemeClr val="bg1"/>
                </a:solidFill>
              </a:rPr>
              <a:t>홍길동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전자인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>
                <a:solidFill>
                  <a:schemeClr val="bg1"/>
                </a:solidFill>
              </a:rPr>
              <a:t>등등</a:t>
            </a:r>
            <a:endParaRPr lang="ko-KR" altLang="en-US" b="1" dirty="0">
              <a:solidFill>
                <a:srgbClr val="FFC000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40A3499-146F-47D9-A5A3-22F73E6F761E}"/>
              </a:ext>
            </a:extLst>
          </p:cNvPr>
          <p:cNvSpPr/>
          <p:nvPr/>
        </p:nvSpPr>
        <p:spPr>
          <a:xfrm>
            <a:off x="358140" y="2457205"/>
            <a:ext cx="53340" cy="324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AD2A1D-DCE7-4B1D-B060-BBAF64BB86DE}"/>
              </a:ext>
            </a:extLst>
          </p:cNvPr>
          <p:cNvSpPr txBox="1"/>
          <p:nvPr/>
        </p:nvSpPr>
        <p:spPr>
          <a:xfrm>
            <a:off x="384810" y="238837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2060"/>
                </a:solidFill>
              </a:rPr>
              <a:t>개발동기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80A311-AAC4-4AE7-BD76-385AD153F031}"/>
              </a:ext>
            </a:extLst>
          </p:cNvPr>
          <p:cNvSpPr txBox="1"/>
          <p:nvPr/>
        </p:nvSpPr>
        <p:spPr>
          <a:xfrm>
            <a:off x="358140" y="2913469"/>
            <a:ext cx="347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-. </a:t>
            </a:r>
            <a:r>
              <a:rPr lang="ko-KR" altLang="en-US" dirty="0"/>
              <a:t>학과에서 진행하는 </a:t>
            </a:r>
            <a:r>
              <a:rPr lang="ko-KR" altLang="en-US" dirty="0" err="1"/>
              <a:t>ㅌㅌㅌ제공</a:t>
            </a:r>
            <a:endParaRPr lang="en-US" altLang="ko-KR" dirty="0"/>
          </a:p>
          <a:p>
            <a:r>
              <a:rPr lang="en-US" altLang="ko-KR" dirty="0"/>
              <a:t>-. </a:t>
            </a:r>
            <a:r>
              <a:rPr lang="ko-KR" altLang="en-US" dirty="0" err="1"/>
              <a:t>ㅇㅇㅇ</a:t>
            </a:r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20CBAFD0-8FED-45B0-B550-28AFBFF9B64D}"/>
              </a:ext>
            </a:extLst>
          </p:cNvPr>
          <p:cNvSpPr/>
          <p:nvPr/>
        </p:nvSpPr>
        <p:spPr>
          <a:xfrm>
            <a:off x="358140" y="3829096"/>
            <a:ext cx="53340" cy="324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B74C86E-4EDD-411B-8D4F-8FC91F0F5688}"/>
              </a:ext>
            </a:extLst>
          </p:cNvPr>
          <p:cNvSpPr txBox="1"/>
          <p:nvPr/>
        </p:nvSpPr>
        <p:spPr>
          <a:xfrm>
            <a:off x="384810" y="376026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2060"/>
                </a:solidFill>
              </a:rPr>
              <a:t>작품소개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CB167E-583C-4F85-B98B-6BFD163D3A45}"/>
              </a:ext>
            </a:extLst>
          </p:cNvPr>
          <p:cNvSpPr txBox="1"/>
          <p:nvPr/>
        </p:nvSpPr>
        <p:spPr>
          <a:xfrm>
            <a:off x="358140" y="4285360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작품내용 및 사진 등 소개</a:t>
            </a:r>
            <a:r>
              <a:rPr lang="en-US" altLang="ko-KR" dirty="0"/>
              <a:t>(</a:t>
            </a:r>
            <a:r>
              <a:rPr lang="ko-KR" altLang="en-US" dirty="0"/>
              <a:t>자유롭게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D88C4FB7-9D74-404F-B64F-82FAFD40C275}"/>
              </a:ext>
            </a:extLst>
          </p:cNvPr>
          <p:cNvSpPr/>
          <p:nvPr/>
        </p:nvSpPr>
        <p:spPr>
          <a:xfrm>
            <a:off x="358140" y="7901607"/>
            <a:ext cx="53340" cy="324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5B68F77-A1B2-4D5A-B486-E75EDC2A9E51}"/>
              </a:ext>
            </a:extLst>
          </p:cNvPr>
          <p:cNvSpPr txBox="1"/>
          <p:nvPr/>
        </p:nvSpPr>
        <p:spPr>
          <a:xfrm>
            <a:off x="384810" y="783277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solidFill>
                  <a:srgbClr val="002060"/>
                </a:solidFill>
              </a:rPr>
              <a:t>기대효과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062AE9-214F-4CBA-AC5B-89641B00E0A1}"/>
              </a:ext>
            </a:extLst>
          </p:cNvPr>
          <p:cNvSpPr txBox="1"/>
          <p:nvPr/>
        </p:nvSpPr>
        <p:spPr>
          <a:xfrm>
            <a:off x="358140" y="8357871"/>
            <a:ext cx="2885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-. </a:t>
            </a:r>
            <a:r>
              <a:rPr lang="ko-KR" altLang="en-US" dirty="0"/>
              <a:t>작품내용 및 사진 등 소개</a:t>
            </a:r>
            <a:endParaRPr lang="en-US" altLang="ko-KR" dirty="0"/>
          </a:p>
          <a:p>
            <a:r>
              <a:rPr lang="en-US" altLang="ko-KR" dirty="0"/>
              <a:t>-. </a:t>
            </a:r>
            <a:r>
              <a:rPr lang="ko-KR" altLang="en-US" dirty="0"/>
              <a:t>기대하는 효과</a:t>
            </a:r>
          </a:p>
        </p:txBody>
      </p:sp>
      <p:pic>
        <p:nvPicPr>
          <p:cNvPr id="48" name="Picture 10" descr="ê´ë ¨ ì´ë¯¸ì§">
            <a:extLst>
              <a:ext uri="{FF2B5EF4-FFF2-40B4-BE49-F238E27FC236}">
                <a16:creationId xmlns:a16="http://schemas.microsoft.com/office/drawing/2014/main" id="{C75EDDA1-6139-4D15-BC80-7CCB77795C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6" b="59354"/>
          <a:stretch/>
        </p:blipFill>
        <p:spPr bwMode="auto">
          <a:xfrm>
            <a:off x="-15544" y="9300099"/>
            <a:ext cx="2499403" cy="56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5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48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 </cp:lastModifiedBy>
  <cp:revision>6</cp:revision>
  <dcterms:created xsi:type="dcterms:W3CDTF">2022-11-11T03:14:35Z</dcterms:created>
  <dcterms:modified xsi:type="dcterms:W3CDTF">2022-11-11T03:38:52Z</dcterms:modified>
</cp:coreProperties>
</file>